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2" r:id="rId2"/>
    <p:sldId id="339" r:id="rId3"/>
    <p:sldId id="257" r:id="rId4"/>
    <p:sldId id="262" r:id="rId5"/>
    <p:sldId id="263" r:id="rId6"/>
    <p:sldId id="264" r:id="rId7"/>
    <p:sldId id="265" r:id="rId8"/>
    <p:sldId id="266" r:id="rId9"/>
    <p:sldId id="267" r:id="rId10"/>
    <p:sldId id="258" r:id="rId11"/>
    <p:sldId id="269" r:id="rId12"/>
    <p:sldId id="272" r:id="rId13"/>
    <p:sldId id="274" r:id="rId14"/>
    <p:sldId id="259" r:id="rId15"/>
    <p:sldId id="275" r:id="rId16"/>
    <p:sldId id="261" r:id="rId17"/>
    <p:sldId id="276" r:id="rId18"/>
    <p:sldId id="260" r:id="rId19"/>
    <p:sldId id="277" r:id="rId20"/>
    <p:sldId id="279" r:id="rId21"/>
    <p:sldId id="280" r:id="rId22"/>
    <p:sldId id="340" r:id="rId23"/>
    <p:sldId id="282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2" r:id="rId32"/>
    <p:sldId id="293" r:id="rId33"/>
    <p:sldId id="294" r:id="rId34"/>
    <p:sldId id="295" r:id="rId35"/>
    <p:sldId id="296" r:id="rId36"/>
    <p:sldId id="298" r:id="rId37"/>
    <p:sldId id="299" r:id="rId38"/>
    <p:sldId id="300" r:id="rId39"/>
    <p:sldId id="302" r:id="rId40"/>
    <p:sldId id="341" r:id="rId41"/>
    <p:sldId id="306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08" r:id="rId52"/>
    <p:sldId id="319" r:id="rId53"/>
    <p:sldId id="321" r:id="rId54"/>
    <p:sldId id="322" r:id="rId55"/>
    <p:sldId id="324" r:id="rId56"/>
    <p:sldId id="325" r:id="rId57"/>
    <p:sldId id="326" r:id="rId58"/>
    <p:sldId id="327" r:id="rId59"/>
    <p:sldId id="328" r:id="rId60"/>
    <p:sldId id="330" r:id="rId61"/>
    <p:sldId id="332" r:id="rId62"/>
    <p:sldId id="333" r:id="rId63"/>
    <p:sldId id="335" r:id="rId64"/>
    <p:sldId id="336" r:id="rId65"/>
    <p:sldId id="33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CF2F-0747-E9B2-0EA0-AB5165E11D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D4206A-AB37-D09E-5703-C64B91D611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D089D-F9F3-1476-4645-B60DF7633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251B4-C78C-C864-EFFA-807FA0C87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80A501-83FD-8C8E-4670-030543F8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2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0C06B-CE46-6029-9A80-0410D8630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63B79A-55DF-DD03-B27A-65A575687D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BDF076-1971-A1BB-34D9-60C80F862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FF2D6D-0DD9-8F37-A972-60507678C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E0151-FF62-6275-43E6-8B26F3EE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91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C3F2E-1B44-4DC0-35D9-719BD2F52E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262B9-A94F-BC59-E79D-42C7DF0C2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F99A10-4992-D712-920E-89C528C74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6250F2-B6E8-062B-3128-B2E8EC03B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8A14B-8277-9FBC-604D-A5C0CE7B1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71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48DE1-4A1E-EFAF-76EA-34B904B9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79591-E176-965E-4216-5738A84472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D2EF3-B6E2-C311-6AA2-392D9A0D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240D7-AF93-00BB-1958-D1C3C2E07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0ABF94-661C-DBE2-2482-7A28B043D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1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C4180-4250-2ED0-90B9-AC41E599C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4EDCE-4FFA-A22E-7F47-3A0AC2F815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81B385-9962-C2A4-A762-68C5D5148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FEDD6-70AD-6E3D-8503-64B364DF0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631F5-9E01-4BF8-113E-8FB70692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09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9FF0C-2613-EC2C-1CB7-21270EC8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B1896-E04A-B8DF-D847-D76A04E74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70B5AA-B6E9-CD44-BCAD-9105A3164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9F3A30-77DC-568D-DFD4-5F418057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AF502-0329-DB22-2188-2E5FFBF6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8C6281-0C71-6DC9-BBC3-0813A50D0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61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0D23E-7D2D-E6F1-35CE-46AF89C3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4864C-EEE4-2347-74F5-0B9D4E46C1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10CEB-43BF-8312-5F36-319109B52A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1F2F48-1361-EA17-D268-BCBDF7FA6C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DA92EB-E65C-EBA9-C9EE-69CF732DEE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9E3E06-F0F3-27DF-A196-C4F87601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567A8E-D9F4-5C7C-7881-FC8D3972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6E1743-F7D0-A1A4-E0C7-0B1803002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321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95328-3E0D-DBC2-BC7B-3E316D0158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5E9345-C0AB-9AC7-B358-441108830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DA5D31-03F1-E6BF-F635-37F915581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8E7EA-F537-AC3A-B7F2-B170E8124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97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6D2687-5801-E470-2161-AD7BCEC25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2030D0-C475-B93B-2F01-90E2A2D52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164C63-7030-1511-22C8-D70F3D6E3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370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EF6EE-FAB1-2173-1326-7EEB1EE8B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561FD-3273-0377-4E40-90F13FC2ED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EB7A78-39C9-FFEA-2C8C-4E0FAFF0DE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1CE41-AD80-E8B4-C7CE-EEF3D4BE4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0C337-F45F-B891-9973-9C4FD24D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CE46CB-6B88-4ADE-240C-C7DC9D3E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98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B983D-894B-0848-F61F-EF44CB274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A4E8F8-D000-F32D-42CC-ED39ED9B8C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5979A-0551-7D62-FE13-795A4595B2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2680A8-FB12-959C-BAFE-5C0B8D61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40D10-BAA4-28E5-A199-567294A74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7E07BB-7B0E-10A3-CE46-3E2F633B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586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E446CB0-0AA4-015D-A118-722F90434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4EEB95-58BF-26C6-3CDF-4873C74165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423EA1-A7F9-04F8-079C-1F3F8A60DD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16C648-6640-42D6-909B-0797346CF4C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5E5C36-07FD-AF30-0322-58A16740F4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BCD99-5529-FE99-1F47-621DEB1C88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E6ECF-2F77-4E51-A380-0E3EE0D00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56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62617" y="186431"/>
            <a:ext cx="6596483" cy="5507806"/>
          </a:xfrm>
        </p:spPr>
        <p:txBody>
          <a:bodyPr>
            <a:normAutofit/>
          </a:bodyPr>
          <a:lstStyle/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Team:-</a:t>
            </a:r>
          </a:p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1-</a:t>
            </a:r>
            <a:r>
              <a:rPr lang="ar-E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مارينا حليم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2-</a:t>
            </a:r>
            <a:r>
              <a:rPr lang="ar-EG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مارينا رفعت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3-</a:t>
            </a:r>
            <a:r>
              <a:rPr lang="ar-E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مارجريت عصام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4-</a:t>
            </a:r>
            <a:r>
              <a:rPr lang="ar-EG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مارجريت ماهر 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5-</a:t>
            </a:r>
            <a:r>
              <a:rPr lang="ar-EG" dirty="0">
                <a:solidFill>
                  <a:schemeClr val="tx1">
                    <a:lumMod val="85000"/>
                    <a:lumOff val="15000"/>
                  </a:schemeClr>
                </a:solidFill>
              </a:rPr>
              <a:t>نانسي ادوارد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6-</a:t>
            </a:r>
            <a:r>
              <a:rPr lang="ar-EG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موسي صموئيل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l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 descr="A picture containing building, sitting, bench, side&#10;&#10;Description automatically generated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8879"/>
            <a:ext cx="463531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EF0BEA-C635-6933-331A-2B1928A87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29" y="195308"/>
            <a:ext cx="11727402" cy="6356411"/>
          </a:xfrm>
        </p:spPr>
      </p:pic>
    </p:spTree>
    <p:extLst>
      <p:ext uri="{BB962C8B-B14F-4D97-AF65-F5344CB8AC3E}">
        <p14:creationId xmlns:p14="http://schemas.microsoft.com/office/powerpoint/2010/main" val="4100972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018AA3-91FF-DD5D-AD6E-5FA13B4200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3" y="230818"/>
            <a:ext cx="11709646" cy="6338657"/>
          </a:xfrm>
        </p:spPr>
      </p:pic>
    </p:spTree>
    <p:extLst>
      <p:ext uri="{BB962C8B-B14F-4D97-AF65-F5344CB8AC3E}">
        <p14:creationId xmlns:p14="http://schemas.microsoft.com/office/powerpoint/2010/main" val="1051230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4F68D2-3F40-98BB-1977-260C188A76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9" y="337350"/>
            <a:ext cx="11887200" cy="6232125"/>
          </a:xfrm>
        </p:spPr>
      </p:pic>
    </p:spTree>
    <p:extLst>
      <p:ext uri="{BB962C8B-B14F-4D97-AF65-F5344CB8AC3E}">
        <p14:creationId xmlns:p14="http://schemas.microsoft.com/office/powerpoint/2010/main" val="15004950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4E0D2FC-A014-E847-AA8C-268D55438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73" y="514904"/>
            <a:ext cx="11461071" cy="5930283"/>
          </a:xfrm>
        </p:spPr>
      </p:pic>
    </p:spTree>
    <p:extLst>
      <p:ext uri="{BB962C8B-B14F-4D97-AF65-F5344CB8AC3E}">
        <p14:creationId xmlns:p14="http://schemas.microsoft.com/office/powerpoint/2010/main" val="2098056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89620C-A70C-A294-4F55-DC7222C98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62" y="230819"/>
            <a:ext cx="11674136" cy="6462944"/>
          </a:xfrm>
        </p:spPr>
      </p:pic>
    </p:spTree>
    <p:extLst>
      <p:ext uri="{BB962C8B-B14F-4D97-AF65-F5344CB8AC3E}">
        <p14:creationId xmlns:p14="http://schemas.microsoft.com/office/powerpoint/2010/main" val="3142904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5E16D9-6270-5666-D36B-2BDC151A0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2" y="461639"/>
            <a:ext cx="11762911" cy="6072326"/>
          </a:xfrm>
        </p:spPr>
      </p:pic>
    </p:spTree>
    <p:extLst>
      <p:ext uri="{BB962C8B-B14F-4D97-AF65-F5344CB8AC3E}">
        <p14:creationId xmlns:p14="http://schemas.microsoft.com/office/powerpoint/2010/main" val="670489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559B47-CA96-4B0F-57EF-0007AD9AC0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7" y="488272"/>
            <a:ext cx="11860566" cy="5859262"/>
          </a:xfrm>
        </p:spPr>
      </p:pic>
    </p:spTree>
    <p:extLst>
      <p:ext uri="{BB962C8B-B14F-4D97-AF65-F5344CB8AC3E}">
        <p14:creationId xmlns:p14="http://schemas.microsoft.com/office/powerpoint/2010/main" val="1308814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4E24AC9-66E9-DD5A-4633-2A8CB1C2E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63" y="630314"/>
            <a:ext cx="11603115" cy="5921405"/>
          </a:xfrm>
        </p:spPr>
      </p:pic>
    </p:spTree>
    <p:extLst>
      <p:ext uri="{BB962C8B-B14F-4D97-AF65-F5344CB8AC3E}">
        <p14:creationId xmlns:p14="http://schemas.microsoft.com/office/powerpoint/2010/main" val="250220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7762DD-AEB5-A414-7572-E781626338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6" y="284084"/>
            <a:ext cx="11878321" cy="6436311"/>
          </a:xfrm>
        </p:spPr>
      </p:pic>
    </p:spTree>
    <p:extLst>
      <p:ext uri="{BB962C8B-B14F-4D97-AF65-F5344CB8AC3E}">
        <p14:creationId xmlns:p14="http://schemas.microsoft.com/office/powerpoint/2010/main" val="2328316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DE73F8-A209-6441-2FA1-0715E617E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" y="550416"/>
            <a:ext cx="11674135" cy="5974671"/>
          </a:xfrm>
        </p:spPr>
      </p:pic>
    </p:spTree>
    <p:extLst>
      <p:ext uri="{BB962C8B-B14F-4D97-AF65-F5344CB8AC3E}">
        <p14:creationId xmlns:p14="http://schemas.microsoft.com/office/powerpoint/2010/main" val="1328545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A9EB1E0-BC37-6CA6-9DEE-55F6AB4E31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64" y="719091"/>
            <a:ext cx="4462999" cy="5983549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97F29AE-3769-F0F1-7F9B-CA75FCE3C11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72" y="3922671"/>
            <a:ext cx="4538357" cy="2575783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7E49C7-1039-CBF9-47A0-F9217DC0D4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13" y="989347"/>
            <a:ext cx="4365516" cy="24995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B67FCF-CE40-C2B9-004C-1D82CB9A69FC}"/>
              </a:ext>
            </a:extLst>
          </p:cNvPr>
          <p:cNvSpPr txBox="1"/>
          <p:nvPr/>
        </p:nvSpPr>
        <p:spPr>
          <a:xfrm>
            <a:off x="552713" y="53266"/>
            <a:ext cx="111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Output for SaccharomycesCerevisiaeS288C_binary_hq</a:t>
            </a:r>
          </a:p>
        </p:txBody>
      </p:sp>
    </p:spTree>
    <p:extLst>
      <p:ext uri="{BB962C8B-B14F-4D97-AF65-F5344CB8AC3E}">
        <p14:creationId xmlns:p14="http://schemas.microsoft.com/office/powerpoint/2010/main" val="3672722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2B533-8688-B5A9-1B04-B34E9EF931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9" y="443883"/>
            <a:ext cx="11789545" cy="6090082"/>
          </a:xfrm>
        </p:spPr>
      </p:pic>
    </p:spTree>
    <p:extLst>
      <p:ext uri="{BB962C8B-B14F-4D97-AF65-F5344CB8AC3E}">
        <p14:creationId xmlns:p14="http://schemas.microsoft.com/office/powerpoint/2010/main" val="2324863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30FB72-691E-0D94-A270-71E4E55D25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9" y="221941"/>
            <a:ext cx="10639642" cy="6303145"/>
          </a:xfrm>
        </p:spPr>
      </p:pic>
    </p:spTree>
    <p:extLst>
      <p:ext uri="{BB962C8B-B14F-4D97-AF65-F5344CB8AC3E}">
        <p14:creationId xmlns:p14="http://schemas.microsoft.com/office/powerpoint/2010/main" val="383089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DEA034-88B1-DC0C-7AF4-5611D369A0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29" y="921803"/>
            <a:ext cx="3665538" cy="25071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F1850A-262A-E150-270E-7E4D127FDB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58" y="3670922"/>
            <a:ext cx="4732430" cy="3017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3E7E29-56B8-D9D3-96D0-632E9D2A2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503" y="741301"/>
            <a:ext cx="4924739" cy="58592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60FFF21-749D-3573-094D-70E636ED869B}"/>
              </a:ext>
            </a:extLst>
          </p:cNvPr>
          <p:cNvSpPr txBox="1"/>
          <p:nvPr/>
        </p:nvSpPr>
        <p:spPr>
          <a:xfrm>
            <a:off x="521972" y="92211"/>
            <a:ext cx="111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Output for EscherichiaColiK12_binary_hq</a:t>
            </a:r>
          </a:p>
        </p:txBody>
      </p:sp>
    </p:spTree>
    <p:extLst>
      <p:ext uri="{BB962C8B-B14F-4D97-AF65-F5344CB8AC3E}">
        <p14:creationId xmlns:p14="http://schemas.microsoft.com/office/powerpoint/2010/main" val="1283449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4830C6-69EF-8A82-381C-FF515C5A9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9" y="648069"/>
            <a:ext cx="11780667" cy="5992427"/>
          </a:xfrm>
        </p:spPr>
      </p:pic>
    </p:spTree>
    <p:extLst>
      <p:ext uri="{BB962C8B-B14F-4D97-AF65-F5344CB8AC3E}">
        <p14:creationId xmlns:p14="http://schemas.microsoft.com/office/powerpoint/2010/main" val="942158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F80927-D1A2-D147-352F-6D19D23DC2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" y="284085"/>
            <a:ext cx="11691891" cy="6409678"/>
          </a:xfrm>
        </p:spPr>
      </p:pic>
    </p:spTree>
    <p:extLst>
      <p:ext uri="{BB962C8B-B14F-4D97-AF65-F5344CB8AC3E}">
        <p14:creationId xmlns:p14="http://schemas.microsoft.com/office/powerpoint/2010/main" val="785782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6AF738-E3F9-D73E-BAD5-58874994A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" y="213064"/>
            <a:ext cx="11683013" cy="6232124"/>
          </a:xfrm>
        </p:spPr>
      </p:pic>
    </p:spTree>
    <p:extLst>
      <p:ext uri="{BB962C8B-B14F-4D97-AF65-F5344CB8AC3E}">
        <p14:creationId xmlns:p14="http://schemas.microsoft.com/office/powerpoint/2010/main" val="7295854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4B7122-CD31-9F30-6095-272378CFA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7" y="426128"/>
            <a:ext cx="11718524" cy="6169981"/>
          </a:xfrm>
        </p:spPr>
      </p:pic>
    </p:spTree>
    <p:extLst>
      <p:ext uri="{BB962C8B-B14F-4D97-AF65-F5344CB8AC3E}">
        <p14:creationId xmlns:p14="http://schemas.microsoft.com/office/powerpoint/2010/main" val="2614146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7D9CC4-3A6B-F057-B705-D605496598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30" y="257452"/>
            <a:ext cx="11833934" cy="6143348"/>
          </a:xfrm>
        </p:spPr>
      </p:pic>
    </p:spTree>
    <p:extLst>
      <p:ext uri="{BB962C8B-B14F-4D97-AF65-F5344CB8AC3E}">
        <p14:creationId xmlns:p14="http://schemas.microsoft.com/office/powerpoint/2010/main" val="251903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AA1E4C-61C0-03B9-6F4E-CD35BC981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" y="328474"/>
            <a:ext cx="11745157" cy="6267635"/>
          </a:xfrm>
        </p:spPr>
      </p:pic>
    </p:spTree>
    <p:extLst>
      <p:ext uri="{BB962C8B-B14F-4D97-AF65-F5344CB8AC3E}">
        <p14:creationId xmlns:p14="http://schemas.microsoft.com/office/powerpoint/2010/main" val="4250522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8D26893-C76F-C2AB-647E-C58CA2204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6" y="399495"/>
            <a:ext cx="11718525" cy="6187736"/>
          </a:xfrm>
        </p:spPr>
      </p:pic>
    </p:spTree>
    <p:extLst>
      <p:ext uri="{BB962C8B-B14F-4D97-AF65-F5344CB8AC3E}">
        <p14:creationId xmlns:p14="http://schemas.microsoft.com/office/powerpoint/2010/main" val="146526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65FAD1-2882-D6CA-3C69-EA51A4559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3" y="275209"/>
            <a:ext cx="11860567" cy="6312022"/>
          </a:xfrm>
        </p:spPr>
      </p:pic>
    </p:spTree>
    <p:extLst>
      <p:ext uri="{BB962C8B-B14F-4D97-AF65-F5344CB8AC3E}">
        <p14:creationId xmlns:p14="http://schemas.microsoft.com/office/powerpoint/2010/main" val="31411295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8BF0A1-1D20-7ADC-BE02-2F100A6AC9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" y="230819"/>
            <a:ext cx="11683014" cy="6365290"/>
          </a:xfrm>
        </p:spPr>
      </p:pic>
    </p:spTree>
    <p:extLst>
      <p:ext uri="{BB962C8B-B14F-4D97-AF65-F5344CB8AC3E}">
        <p14:creationId xmlns:p14="http://schemas.microsoft.com/office/powerpoint/2010/main" val="1190563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15A65-52A1-C052-BEDD-E8C003726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275208"/>
            <a:ext cx="11727402" cy="6383044"/>
          </a:xfrm>
        </p:spPr>
      </p:pic>
    </p:spTree>
    <p:extLst>
      <p:ext uri="{BB962C8B-B14F-4D97-AF65-F5344CB8AC3E}">
        <p14:creationId xmlns:p14="http://schemas.microsoft.com/office/powerpoint/2010/main" val="3219196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AAC181-9EF1-861D-31AE-75429E1A1C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" y="514904"/>
            <a:ext cx="11736280" cy="5992427"/>
          </a:xfrm>
        </p:spPr>
      </p:pic>
    </p:spTree>
    <p:extLst>
      <p:ext uri="{BB962C8B-B14F-4D97-AF65-F5344CB8AC3E}">
        <p14:creationId xmlns:p14="http://schemas.microsoft.com/office/powerpoint/2010/main" val="2972138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B33059-604F-DF68-AFE4-25E7DB327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8" y="381741"/>
            <a:ext cx="11709646" cy="6090080"/>
          </a:xfrm>
        </p:spPr>
      </p:pic>
    </p:spTree>
    <p:extLst>
      <p:ext uri="{BB962C8B-B14F-4D97-AF65-F5344CB8AC3E}">
        <p14:creationId xmlns:p14="http://schemas.microsoft.com/office/powerpoint/2010/main" val="3795141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E806A6-7418-13A4-FF65-56451BB0AA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" y="390617"/>
            <a:ext cx="11878323" cy="6036816"/>
          </a:xfrm>
        </p:spPr>
      </p:pic>
    </p:spTree>
    <p:extLst>
      <p:ext uri="{BB962C8B-B14F-4D97-AF65-F5344CB8AC3E}">
        <p14:creationId xmlns:p14="http://schemas.microsoft.com/office/powerpoint/2010/main" val="26108627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D1562B-7461-16A3-D283-F6D0E994D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" y="195309"/>
            <a:ext cx="11736280" cy="6498454"/>
          </a:xfrm>
        </p:spPr>
      </p:pic>
    </p:spTree>
    <p:extLst>
      <p:ext uri="{BB962C8B-B14F-4D97-AF65-F5344CB8AC3E}">
        <p14:creationId xmlns:p14="http://schemas.microsoft.com/office/powerpoint/2010/main" val="147547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18B9A76A-6E3C-9745-917B-2ACC9D43C9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0" y="452761"/>
            <a:ext cx="11603115" cy="6090082"/>
          </a:xfrm>
        </p:spPr>
      </p:pic>
    </p:spTree>
    <p:extLst>
      <p:ext uri="{BB962C8B-B14F-4D97-AF65-F5344CB8AC3E}">
        <p14:creationId xmlns:p14="http://schemas.microsoft.com/office/powerpoint/2010/main" val="26052411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157927-CCED-007C-C66E-98B52693A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3" y="452761"/>
            <a:ext cx="11949344" cy="5930283"/>
          </a:xfrm>
        </p:spPr>
      </p:pic>
    </p:spTree>
    <p:extLst>
      <p:ext uri="{BB962C8B-B14F-4D97-AF65-F5344CB8AC3E}">
        <p14:creationId xmlns:p14="http://schemas.microsoft.com/office/powerpoint/2010/main" val="353679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4BF2117-6C78-8075-1532-4833C0B80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8" y="310718"/>
            <a:ext cx="11514338" cy="6241002"/>
          </a:xfrm>
        </p:spPr>
      </p:pic>
    </p:spTree>
    <p:extLst>
      <p:ext uri="{BB962C8B-B14F-4D97-AF65-F5344CB8AC3E}">
        <p14:creationId xmlns:p14="http://schemas.microsoft.com/office/powerpoint/2010/main" val="1127406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F0BF3C-2D4F-C28E-CBAE-60D43304B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4" y="541537"/>
            <a:ext cx="11816179" cy="6098959"/>
          </a:xfrm>
        </p:spPr>
      </p:pic>
    </p:spTree>
    <p:extLst>
      <p:ext uri="{BB962C8B-B14F-4D97-AF65-F5344CB8AC3E}">
        <p14:creationId xmlns:p14="http://schemas.microsoft.com/office/powerpoint/2010/main" val="33515300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5AC65B-203B-493C-B9D7-3ACB144B2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8" y="337351"/>
            <a:ext cx="11620870" cy="5992427"/>
          </a:xfrm>
        </p:spPr>
      </p:pic>
    </p:spTree>
    <p:extLst>
      <p:ext uri="{BB962C8B-B14F-4D97-AF65-F5344CB8AC3E}">
        <p14:creationId xmlns:p14="http://schemas.microsoft.com/office/powerpoint/2010/main" val="30050003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A762012-DEB0-0D16-E195-1B5580688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551" y="443883"/>
            <a:ext cx="4118211" cy="616110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DA1EC-FA38-7976-9162-DED61C1A3C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19" y="754601"/>
            <a:ext cx="4031329" cy="25529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B0E4DF-0959-BEC1-8C6C-EEF9E18FC4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47" y="3550479"/>
            <a:ext cx="4945809" cy="3086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C7A7134-2991-925B-F887-599F5E5CC828}"/>
              </a:ext>
            </a:extLst>
          </p:cNvPr>
          <p:cNvSpPr txBox="1"/>
          <p:nvPr/>
        </p:nvSpPr>
        <p:spPr>
          <a:xfrm>
            <a:off x="552713" y="53266"/>
            <a:ext cx="11148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Output for </a:t>
            </a:r>
            <a:r>
              <a:rPr lang="en-US" sz="2800" b="1" dirty="0" err="1">
                <a:solidFill>
                  <a:srgbClr val="FF0000"/>
                </a:solidFill>
              </a:rPr>
              <a:t>HomoSapiens_binary_hq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968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726B03-BB40-2EB4-99CC-E5365C711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7" y="284085"/>
            <a:ext cx="11851689" cy="6347534"/>
          </a:xfrm>
        </p:spPr>
      </p:pic>
    </p:spTree>
    <p:extLst>
      <p:ext uri="{BB962C8B-B14F-4D97-AF65-F5344CB8AC3E}">
        <p14:creationId xmlns:p14="http://schemas.microsoft.com/office/powerpoint/2010/main" val="16536288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C2B2ED-AD21-1778-25AC-D4B01DF735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1" y="470517"/>
            <a:ext cx="11594237" cy="6001303"/>
          </a:xfrm>
        </p:spPr>
      </p:pic>
    </p:spTree>
    <p:extLst>
      <p:ext uri="{BB962C8B-B14F-4D97-AF65-F5344CB8AC3E}">
        <p14:creationId xmlns:p14="http://schemas.microsoft.com/office/powerpoint/2010/main" val="34601559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D3E783-04B8-74B6-F850-68D4FC444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5" y="470517"/>
            <a:ext cx="11656380" cy="6107836"/>
          </a:xfrm>
        </p:spPr>
      </p:pic>
    </p:spTree>
    <p:extLst>
      <p:ext uri="{BB962C8B-B14F-4D97-AF65-F5344CB8AC3E}">
        <p14:creationId xmlns:p14="http://schemas.microsoft.com/office/powerpoint/2010/main" val="22190239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1D5E5F-C842-B0DB-7299-B10336386A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9" y="239698"/>
            <a:ext cx="11780668" cy="6418554"/>
          </a:xfrm>
        </p:spPr>
      </p:pic>
    </p:spTree>
    <p:extLst>
      <p:ext uri="{BB962C8B-B14F-4D97-AF65-F5344CB8AC3E}">
        <p14:creationId xmlns:p14="http://schemas.microsoft.com/office/powerpoint/2010/main" val="2051360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8CBC47-6C23-7A39-FCB0-DDCADE6E1B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63" y="346229"/>
            <a:ext cx="11816179" cy="6241001"/>
          </a:xfrm>
        </p:spPr>
      </p:pic>
    </p:spTree>
    <p:extLst>
      <p:ext uri="{BB962C8B-B14F-4D97-AF65-F5344CB8AC3E}">
        <p14:creationId xmlns:p14="http://schemas.microsoft.com/office/powerpoint/2010/main" val="448048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26AF22-909C-C11D-A1DC-0A85B627C8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96" y="363984"/>
            <a:ext cx="11523215" cy="6347534"/>
          </a:xfrm>
        </p:spPr>
      </p:pic>
    </p:spTree>
    <p:extLst>
      <p:ext uri="{BB962C8B-B14F-4D97-AF65-F5344CB8AC3E}">
        <p14:creationId xmlns:p14="http://schemas.microsoft.com/office/powerpoint/2010/main" val="479715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907E29-0C5D-73AC-A5B7-2B3D1E020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4" y="497150"/>
            <a:ext cx="11665258" cy="6134469"/>
          </a:xfrm>
        </p:spPr>
      </p:pic>
    </p:spTree>
    <p:extLst>
      <p:ext uri="{BB962C8B-B14F-4D97-AF65-F5344CB8AC3E}">
        <p14:creationId xmlns:p14="http://schemas.microsoft.com/office/powerpoint/2010/main" val="12506961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6DE314-A972-5733-98D2-D9CC70360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5" y="399494"/>
            <a:ext cx="11825056" cy="6223247"/>
          </a:xfrm>
        </p:spPr>
      </p:pic>
    </p:spTree>
    <p:extLst>
      <p:ext uri="{BB962C8B-B14F-4D97-AF65-F5344CB8AC3E}">
        <p14:creationId xmlns:p14="http://schemas.microsoft.com/office/powerpoint/2010/main" val="20892625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1E32F5-7041-7893-11C6-E48E0400B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08" y="257452"/>
            <a:ext cx="11674135" cy="6294268"/>
          </a:xfrm>
        </p:spPr>
      </p:pic>
    </p:spTree>
    <p:extLst>
      <p:ext uri="{BB962C8B-B14F-4D97-AF65-F5344CB8AC3E}">
        <p14:creationId xmlns:p14="http://schemas.microsoft.com/office/powerpoint/2010/main" val="720521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18400-7B66-BB96-8E73-7C498A8AA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84" y="532660"/>
            <a:ext cx="11496582" cy="6063449"/>
          </a:xfrm>
        </p:spPr>
      </p:pic>
    </p:spTree>
    <p:extLst>
      <p:ext uri="{BB962C8B-B14F-4D97-AF65-F5344CB8AC3E}">
        <p14:creationId xmlns:p14="http://schemas.microsoft.com/office/powerpoint/2010/main" val="21096243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A452B1-2E0A-5C53-1B33-4FEC9A2D66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9" y="470516"/>
            <a:ext cx="11842811" cy="6134469"/>
          </a:xfrm>
        </p:spPr>
      </p:pic>
    </p:spTree>
    <p:extLst>
      <p:ext uri="{BB962C8B-B14F-4D97-AF65-F5344CB8AC3E}">
        <p14:creationId xmlns:p14="http://schemas.microsoft.com/office/powerpoint/2010/main" val="187628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85EBB9-80B8-FEFD-8B8B-0B6F10322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6" y="248574"/>
            <a:ext cx="11904954" cy="6409677"/>
          </a:xfrm>
        </p:spPr>
      </p:pic>
    </p:spTree>
    <p:extLst>
      <p:ext uri="{BB962C8B-B14F-4D97-AF65-F5344CB8AC3E}">
        <p14:creationId xmlns:p14="http://schemas.microsoft.com/office/powerpoint/2010/main" val="2380195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8A8EA6-E692-6B97-840C-1CEFDDC0D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9" y="426128"/>
            <a:ext cx="11629748" cy="6267635"/>
          </a:xfrm>
        </p:spPr>
      </p:pic>
    </p:spTree>
    <p:extLst>
      <p:ext uri="{BB962C8B-B14F-4D97-AF65-F5344CB8AC3E}">
        <p14:creationId xmlns:p14="http://schemas.microsoft.com/office/powerpoint/2010/main" val="3278265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0CC625-9116-4FFF-7B35-46F120E3E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3" y="310718"/>
            <a:ext cx="11878323" cy="6258758"/>
          </a:xfrm>
        </p:spPr>
      </p:pic>
    </p:spTree>
    <p:extLst>
      <p:ext uri="{BB962C8B-B14F-4D97-AF65-F5344CB8AC3E}">
        <p14:creationId xmlns:p14="http://schemas.microsoft.com/office/powerpoint/2010/main" val="2154798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B3D8A4-449C-81B8-0E46-51E3D3180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2" y="213064"/>
            <a:ext cx="11934548" cy="6365289"/>
          </a:xfrm>
        </p:spPr>
      </p:pic>
    </p:spTree>
    <p:extLst>
      <p:ext uri="{BB962C8B-B14F-4D97-AF65-F5344CB8AC3E}">
        <p14:creationId xmlns:p14="http://schemas.microsoft.com/office/powerpoint/2010/main" val="41916745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9099E78-E41A-BFCB-1653-03BE16677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09" y="399495"/>
            <a:ext cx="11807301" cy="6072326"/>
          </a:xfrm>
        </p:spPr>
      </p:pic>
    </p:spTree>
    <p:extLst>
      <p:ext uri="{BB962C8B-B14F-4D97-AF65-F5344CB8AC3E}">
        <p14:creationId xmlns:p14="http://schemas.microsoft.com/office/powerpoint/2010/main" val="15456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2FBE6A-76C2-E022-C6E4-0C0504B6DD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4" y="372862"/>
            <a:ext cx="11869444" cy="6178857"/>
          </a:xfrm>
        </p:spPr>
      </p:pic>
    </p:spTree>
    <p:extLst>
      <p:ext uri="{BB962C8B-B14F-4D97-AF65-F5344CB8AC3E}">
        <p14:creationId xmlns:p14="http://schemas.microsoft.com/office/powerpoint/2010/main" val="24353168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88A7B3-1CB3-3877-87B0-A0C9ED405F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2" y="497151"/>
            <a:ext cx="11745156" cy="5983548"/>
          </a:xfrm>
        </p:spPr>
      </p:pic>
    </p:spTree>
    <p:extLst>
      <p:ext uri="{BB962C8B-B14F-4D97-AF65-F5344CB8AC3E}">
        <p14:creationId xmlns:p14="http://schemas.microsoft.com/office/powerpoint/2010/main" val="1686010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B4AF91-96FC-A525-E2EB-704575944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87" y="319596"/>
            <a:ext cx="11896077" cy="6187736"/>
          </a:xfrm>
        </p:spPr>
      </p:pic>
    </p:spTree>
    <p:extLst>
      <p:ext uri="{BB962C8B-B14F-4D97-AF65-F5344CB8AC3E}">
        <p14:creationId xmlns:p14="http://schemas.microsoft.com/office/powerpoint/2010/main" val="2088978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380A7E-E733-9AC8-36F1-2919DFCFB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31" y="399495"/>
            <a:ext cx="11629748" cy="6249880"/>
          </a:xfrm>
        </p:spPr>
      </p:pic>
    </p:spTree>
    <p:extLst>
      <p:ext uri="{BB962C8B-B14F-4D97-AF65-F5344CB8AC3E}">
        <p14:creationId xmlns:p14="http://schemas.microsoft.com/office/powerpoint/2010/main" val="196185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58712A-2D60-D257-CF31-DDC168A52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75" y="426128"/>
            <a:ext cx="11851689" cy="6063449"/>
          </a:xfrm>
        </p:spPr>
      </p:pic>
    </p:spTree>
    <p:extLst>
      <p:ext uri="{BB962C8B-B14F-4D97-AF65-F5344CB8AC3E}">
        <p14:creationId xmlns:p14="http://schemas.microsoft.com/office/powerpoint/2010/main" val="1200752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D771CD-ECA2-0534-D99F-9A5E552CCC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5" y="230819"/>
            <a:ext cx="11762913" cy="6356412"/>
          </a:xfrm>
        </p:spPr>
      </p:pic>
    </p:spTree>
    <p:extLst>
      <p:ext uri="{BB962C8B-B14F-4D97-AF65-F5344CB8AC3E}">
        <p14:creationId xmlns:p14="http://schemas.microsoft.com/office/powerpoint/2010/main" val="501395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7F9403-1B55-2D13-7FAF-FBD0C8816F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43" y="337351"/>
            <a:ext cx="11833934" cy="6303145"/>
          </a:xfrm>
        </p:spPr>
      </p:pic>
    </p:spTree>
    <p:extLst>
      <p:ext uri="{BB962C8B-B14F-4D97-AF65-F5344CB8AC3E}">
        <p14:creationId xmlns:p14="http://schemas.microsoft.com/office/powerpoint/2010/main" val="2925770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5E5387-5F6B-1122-4272-10765F9961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2" y="355106"/>
            <a:ext cx="11816178" cy="6374167"/>
          </a:xfrm>
        </p:spPr>
      </p:pic>
    </p:spTree>
    <p:extLst>
      <p:ext uri="{BB962C8B-B14F-4D97-AF65-F5344CB8AC3E}">
        <p14:creationId xmlns:p14="http://schemas.microsoft.com/office/powerpoint/2010/main" val="41127086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B1267B-0D95-8705-BC28-66432DBC6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4" y="275209"/>
            <a:ext cx="11771791" cy="6312022"/>
          </a:xfrm>
        </p:spPr>
      </p:pic>
    </p:spTree>
    <p:extLst>
      <p:ext uri="{BB962C8B-B14F-4D97-AF65-F5344CB8AC3E}">
        <p14:creationId xmlns:p14="http://schemas.microsoft.com/office/powerpoint/2010/main" val="89773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0818D6-E7A2-EC73-048D-A32E2C9FC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8" y="355107"/>
            <a:ext cx="11718525" cy="6232124"/>
          </a:xfrm>
        </p:spPr>
      </p:pic>
    </p:spTree>
    <p:extLst>
      <p:ext uri="{BB962C8B-B14F-4D97-AF65-F5344CB8AC3E}">
        <p14:creationId xmlns:p14="http://schemas.microsoft.com/office/powerpoint/2010/main" val="11003891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77D304-F517-F9D6-1C4F-221242517F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1" y="426128"/>
            <a:ext cx="11718525" cy="6125592"/>
          </a:xfrm>
        </p:spPr>
      </p:pic>
    </p:spTree>
    <p:extLst>
      <p:ext uri="{BB962C8B-B14F-4D97-AF65-F5344CB8AC3E}">
        <p14:creationId xmlns:p14="http://schemas.microsoft.com/office/powerpoint/2010/main" val="366641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1205E5-3D1A-F26F-EA50-141BEF195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17" y="417249"/>
            <a:ext cx="11558727" cy="5912529"/>
          </a:xfrm>
        </p:spPr>
      </p:pic>
    </p:spTree>
    <p:extLst>
      <p:ext uri="{BB962C8B-B14F-4D97-AF65-F5344CB8AC3E}">
        <p14:creationId xmlns:p14="http://schemas.microsoft.com/office/powerpoint/2010/main" val="361245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F06F0-CDBC-B1A6-202E-CD33547204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2" y="133165"/>
            <a:ext cx="11842811" cy="6294268"/>
          </a:xfrm>
        </p:spPr>
      </p:pic>
    </p:spTree>
    <p:extLst>
      <p:ext uri="{BB962C8B-B14F-4D97-AF65-F5344CB8AC3E}">
        <p14:creationId xmlns:p14="http://schemas.microsoft.com/office/powerpoint/2010/main" val="2879420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F056D8-232D-7528-7329-D432F397B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19" y="443882"/>
            <a:ext cx="11745157" cy="6054571"/>
          </a:xfrm>
        </p:spPr>
      </p:pic>
    </p:spTree>
    <p:extLst>
      <p:ext uri="{BB962C8B-B14F-4D97-AF65-F5344CB8AC3E}">
        <p14:creationId xmlns:p14="http://schemas.microsoft.com/office/powerpoint/2010/main" val="4140674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41</Words>
  <Application>Microsoft Office PowerPoint</Application>
  <PresentationFormat>Widescreen</PresentationFormat>
  <Paragraphs>10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yeast</dc:title>
  <dc:creator>BLUE LAP</dc:creator>
  <cp:lastModifiedBy>BLUE LAP</cp:lastModifiedBy>
  <cp:revision>9</cp:revision>
  <dcterms:created xsi:type="dcterms:W3CDTF">2022-06-06T17:45:39Z</dcterms:created>
  <dcterms:modified xsi:type="dcterms:W3CDTF">2022-06-06T22:54:12Z</dcterms:modified>
</cp:coreProperties>
</file>